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FA67-EF4B-49FF-A726-58B37462374D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442-5747-4FB4-ADB6-D760A8F8F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FA67-EF4B-49FF-A726-58B37462374D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442-5747-4FB4-ADB6-D760A8F8F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FA67-EF4B-49FF-A726-58B37462374D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442-5747-4FB4-ADB6-D760A8F8F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FA67-EF4B-49FF-A726-58B37462374D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442-5747-4FB4-ADB6-D760A8F8F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FA67-EF4B-49FF-A726-58B37462374D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442-5747-4FB4-ADB6-D760A8F8F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FA67-EF4B-49FF-A726-58B37462374D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442-5747-4FB4-ADB6-D760A8F8F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FA67-EF4B-49FF-A726-58B37462374D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442-5747-4FB4-ADB6-D760A8F8F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FA67-EF4B-49FF-A726-58B37462374D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442-5747-4FB4-ADB6-D760A8F8F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FA67-EF4B-49FF-A726-58B37462374D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442-5747-4FB4-ADB6-D760A8F8F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FA67-EF4B-49FF-A726-58B37462374D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442-5747-4FB4-ADB6-D760A8F8F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FA67-EF4B-49FF-A726-58B37462374D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442-5747-4FB4-ADB6-D760A8F8F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AFA67-EF4B-49FF-A726-58B37462374D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63442-5747-4FB4-ADB6-D760A8F8F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1523999"/>
          </a:xfrm>
        </p:spPr>
        <p:txBody>
          <a:bodyPr/>
          <a:lstStyle/>
          <a:p>
            <a:r>
              <a:rPr lang="es-PR" dirty="0" smtClean="0"/>
              <a:t>PERSEVERANCIA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3124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perseverancia y esfuerz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93850" y="2514600"/>
            <a:ext cx="5956300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n-bonita-de-perseveranc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7400" y="1676400"/>
            <a:ext cx="5257800" cy="41148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erseverancia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0" y="1600200"/>
            <a:ext cx="5867400" cy="43434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ersis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28800" y="1371600"/>
            <a:ext cx="5257800" cy="44958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¿Qué es perseverancia?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PR" dirty="0" smtClean="0"/>
              <a:t>La perseverancia es alcanzar la meta propuesta y buscar soluciones a las dificultades que puedan surgir en el camino.</a:t>
            </a:r>
          </a:p>
          <a:p>
            <a:r>
              <a:rPr lang="es-PR" dirty="0" smtClean="0"/>
              <a:t>La perseverancia es un gran tesoro, que tú puedes conquistar y conservar.</a:t>
            </a:r>
          </a:p>
          <a:p>
            <a:r>
              <a:rPr lang="es-PR" dirty="0" smtClean="0"/>
              <a:t>Es un valor personal, es una virtud fundamental.</a:t>
            </a:r>
          </a:p>
          <a:p>
            <a:r>
              <a:rPr lang="es-PR" dirty="0" smtClean="0"/>
              <a:t>Una persona puede ser muy inteligente, pero si no es perseverante, no logrará destacar ni desarrollar su potencial.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R" dirty="0" smtClean="0"/>
              <a:t>La perseverancia es indispensable para: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 smtClean="0"/>
              <a:t>Descubrir</a:t>
            </a:r>
          </a:p>
          <a:p>
            <a:r>
              <a:rPr lang="es-PR" dirty="0" smtClean="0"/>
              <a:t>Comprobar</a:t>
            </a:r>
          </a:p>
          <a:p>
            <a:r>
              <a:rPr lang="es-PR" dirty="0" smtClean="0"/>
              <a:t>Corregir</a:t>
            </a:r>
          </a:p>
          <a:p>
            <a:r>
              <a:rPr lang="es-PR" dirty="0" smtClean="0"/>
              <a:t>Dirigir</a:t>
            </a:r>
          </a:p>
          <a:p>
            <a:r>
              <a:rPr lang="es-PR" dirty="0" smtClean="0"/>
              <a:t>Llegar a la meta</a:t>
            </a:r>
          </a:p>
          <a:p>
            <a:r>
              <a:rPr lang="es-PR" dirty="0" smtClean="0"/>
              <a:t>Luchar</a:t>
            </a:r>
          </a:p>
          <a:p>
            <a:r>
              <a:rPr lang="es-PR" dirty="0" smtClean="0"/>
              <a:t>Triunfar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R" dirty="0" smtClean="0"/>
              <a:t>Si queremos ser perseverantes debemos: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 smtClean="0"/>
              <a:t>Ejercitar diariamente nuestra fuerza de voluntad, luchando contra la flojera, el desánimo y la indiferencia</a:t>
            </a:r>
          </a:p>
          <a:p>
            <a:r>
              <a:rPr lang="es-PR" dirty="0" smtClean="0"/>
              <a:t>Nos desanimamos ante los problemas, ellos existen para ser resueltos, usemos nuestras habilidades y si sentimos que no podemos pidamos ayuda a nuestros semejantes.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err="1" smtClean="0"/>
              <a:t>Cont</a:t>
            </a:r>
            <a:r>
              <a:rPr lang="es-PR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 smtClean="0"/>
              <a:t>Debemos estar claros en la meta que nos propongamos, si estamos seguros, no sentiremos miedo.</a:t>
            </a:r>
          </a:p>
          <a:p>
            <a:r>
              <a:rPr lang="es-PR" dirty="0" smtClean="0"/>
              <a:t>Mantengamos la alegría y la Honestidad en todo lo que hagamos, la disciplina y el trabajo no deben ser algo molesto.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Frases Célebres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 smtClean="0"/>
              <a:t>El valor, la buena conducta y la perseverancia conquistan todas las cosas y obstáculos que quieran destruirlas y se interpongan en su camino.</a:t>
            </a:r>
          </a:p>
          <a:p>
            <a:r>
              <a:rPr lang="es-PR" dirty="0" smtClean="0"/>
              <a:t>Siempre he creído que no importa cuantos disparos </a:t>
            </a:r>
            <a:r>
              <a:rPr lang="es-PR" dirty="0" smtClean="0"/>
              <a:t>fallé. </a:t>
            </a:r>
            <a:r>
              <a:rPr lang="es-PR" dirty="0" smtClean="0"/>
              <a:t>Acertaré en el siguiente.</a:t>
            </a:r>
          </a:p>
          <a:p>
            <a:r>
              <a:rPr lang="es-PR" dirty="0" smtClean="0"/>
              <a:t>Los grandes trabajos no son hechos por la fuerza , sino por la perseverancia.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Frases…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 smtClean="0"/>
              <a:t>La perseverancia es un gran elemento del éxito, si tocas a la puerta el tiempo suficiente y con la fuerza necesaria te aseguro que despertarás a alguien.</a:t>
            </a:r>
          </a:p>
          <a:p>
            <a:r>
              <a:rPr lang="es-PR" dirty="0" smtClean="0"/>
              <a:t>La vida no es fácil para ninguno de nosotros, ¿Pero qué hay con eso? Tenemos que tener perseverancia y sobre todo confianza en nosotros mismos.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R" dirty="0" smtClean="0"/>
              <a:t>Puedes aprender a ser perseverante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PR" dirty="0" smtClean="0"/>
              <a:t>En los estudios</a:t>
            </a:r>
          </a:p>
          <a:p>
            <a:r>
              <a:rPr lang="es-PR" dirty="0" smtClean="0"/>
              <a:t>Con los deberes</a:t>
            </a:r>
          </a:p>
          <a:p>
            <a:r>
              <a:rPr lang="es-PR" dirty="0" smtClean="0"/>
              <a:t>Con los problemas y  dificultades</a:t>
            </a:r>
          </a:p>
          <a:p>
            <a:r>
              <a:rPr lang="es-PR" dirty="0" smtClean="0"/>
              <a:t>Jugando, perdiendo o ganando</a:t>
            </a:r>
          </a:p>
          <a:p>
            <a:r>
              <a:rPr lang="es-PR" dirty="0" smtClean="0"/>
              <a:t>Con tus ilusiones y metas</a:t>
            </a:r>
          </a:p>
          <a:p>
            <a:r>
              <a:rPr lang="es-PR" dirty="0" smtClean="0"/>
              <a:t>Teniendo el apoyo de tus padres</a:t>
            </a:r>
          </a:p>
          <a:p>
            <a:r>
              <a:rPr lang="es-PR" dirty="0" smtClean="0"/>
              <a:t>Identificando tus errores y tus fallos y buscando la forma de no repetirlos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err="1" smtClean="0"/>
              <a:t>Cont</a:t>
            </a:r>
            <a:r>
              <a:rPr lang="es-PR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 smtClean="0"/>
              <a:t>En tus participaciones en tareas de equipo</a:t>
            </a:r>
          </a:p>
          <a:p>
            <a:r>
              <a:rPr lang="es-PR" dirty="0" smtClean="0"/>
              <a:t>Cuando recibes impulsos y estímulos de tus padres</a:t>
            </a:r>
          </a:p>
          <a:p>
            <a:r>
              <a:rPr lang="es-PR" dirty="0" smtClean="0"/>
              <a:t>Haciendo manualidades</a:t>
            </a:r>
          </a:p>
          <a:p>
            <a:r>
              <a:rPr lang="es-PR" dirty="0" smtClean="0"/>
              <a:t>Sabiendo que puedes aprender de las experiencias buenas y malas</a:t>
            </a:r>
          </a:p>
          <a:p>
            <a:r>
              <a:rPr lang="es-PR" dirty="0" smtClean="0"/>
              <a:t>Cuando tiene que cumplir una tarea para conseguir lo que quiere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382</Words>
  <Application>Microsoft Office PowerPoint</Application>
  <PresentationFormat>On-screen Show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PERSEVERANCIA</vt:lpstr>
      <vt:lpstr>¿Qué es perseverancia?</vt:lpstr>
      <vt:lpstr>La perseverancia es indispensable para:</vt:lpstr>
      <vt:lpstr>Si queremos ser perseverantes debemos:</vt:lpstr>
      <vt:lpstr>Cont…</vt:lpstr>
      <vt:lpstr>Frases Célebres</vt:lpstr>
      <vt:lpstr>Frases…</vt:lpstr>
      <vt:lpstr>Puedes aprender a ser perseverante</vt:lpstr>
      <vt:lpstr>Cont…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PERSEVERANCIA</dc:title>
  <dc:creator>Stella</dc:creator>
  <cp:lastModifiedBy>Stella</cp:lastModifiedBy>
  <cp:revision>8</cp:revision>
  <dcterms:created xsi:type="dcterms:W3CDTF">2016-03-15T14:13:36Z</dcterms:created>
  <dcterms:modified xsi:type="dcterms:W3CDTF">2020-05-03T17:51:22Z</dcterms:modified>
</cp:coreProperties>
</file>